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898C"/>
    <a:srgbClr val="478A92"/>
    <a:srgbClr val="509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3"/>
  </p:normalViewPr>
  <p:slideViewPr>
    <p:cSldViewPr snapToGrid="0" snapToObjects="1">
      <p:cViewPr varScale="1">
        <p:scale>
          <a:sx n="68" d="100"/>
          <a:sy n="68" d="100"/>
        </p:scale>
        <p:origin x="59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CD313-453E-4E8C-85F8-96024152A848}" type="datetimeFigureOut">
              <a:rPr lang="de-DE" smtClean="0"/>
              <a:t>05.06.2024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52791-FF64-4F9E-8279-BE13F6FD1F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0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52791-FF64-4F9E-8279-BE13F6FD1FB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320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52791-FF64-4F9E-8279-BE13F6FD1FB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31320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6691-6CD9-448D-9439-020E36A9ACA7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75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C616-35AC-4881-97A7-D129CF6D966C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17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7565-4079-4AF6-8BBB-3083088E8966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9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AFB6-C21E-4B1B-BDD3-1CD8DF381535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22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B8B2-1EDF-467A-84EB-215A5828620E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03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EB9-F8E1-4D4F-9DEF-E13D4499311A}" type="datetime1">
              <a:rPr lang="de-DE" smtClean="0"/>
              <a:t>05.06.2024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6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62E-B2AC-4D5D-94F8-0A88453C136C}" type="datetime1">
              <a:rPr lang="de-DE" smtClean="0"/>
              <a:t>05.06.2024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02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64D0-7F94-4098-A8C9-D62AB59585FA}" type="datetime1">
              <a:rPr lang="de-DE" smtClean="0"/>
              <a:t>05.06.2024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23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28C1-8B55-42CF-BA72-EE06CF53D804}" type="datetime1">
              <a:rPr lang="de-DE" smtClean="0"/>
              <a:t>05.06.2024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39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B657-5879-49B2-863B-7B4E0419C74D}" type="datetime1">
              <a:rPr lang="de-DE" smtClean="0"/>
              <a:t>05.06.2024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79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D5B8-3CA6-4C18-9EF9-A6BB74929E51}" type="datetime1">
              <a:rPr lang="de-DE" smtClean="0"/>
              <a:t>05.06.2024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02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3B4AF-57A4-43D1-A5F8-80F8E68BACFC}" type="datetime1">
              <a:rPr lang="de-DE" smtClean="0"/>
              <a:t>05.06.2024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3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34342" y="266056"/>
            <a:ext cx="1807414" cy="58477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Organigramm	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535F1A4-436C-465C-ABD3-5F92B92E4506}"/>
              </a:ext>
            </a:extLst>
          </p:cNvPr>
          <p:cNvGrpSpPr/>
          <p:nvPr/>
        </p:nvGrpSpPr>
        <p:grpSpPr>
          <a:xfrm>
            <a:off x="9219906" y="6198528"/>
            <a:ext cx="3117300" cy="400110"/>
            <a:chOff x="4434097" y="6140051"/>
            <a:chExt cx="3117300" cy="400110"/>
          </a:xfrm>
        </p:grpSpPr>
        <p:sp>
          <p:nvSpPr>
            <p:cNvPr id="25" name="Textfeld 22"/>
            <p:cNvSpPr txBox="1">
              <a:spLocks noChangeArrowheads="1"/>
            </p:cNvSpPr>
            <p:nvPr/>
          </p:nvSpPr>
          <p:spPr bwMode="auto">
            <a:xfrm>
              <a:off x="4664399" y="6140051"/>
              <a:ext cx="28869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 dirty="0"/>
                <a:t>Unterschriftsberechtigt</a:t>
              </a:r>
              <a:endParaRPr lang="de-DE" altLang="de-DE" sz="10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 dirty="0"/>
                <a:t>Qualitätsmanagementbeauftragter</a:t>
              </a:r>
              <a:endParaRPr lang="de-DE" altLang="de-DE" sz="1000" dirty="0"/>
            </a:p>
          </p:txBody>
        </p:sp>
        <p:sp>
          <p:nvSpPr>
            <p:cNvPr id="26" name="Rechteck 1"/>
            <p:cNvSpPr>
              <a:spLocks noChangeArrowheads="1"/>
            </p:cNvSpPr>
            <p:nvPr/>
          </p:nvSpPr>
          <p:spPr bwMode="auto">
            <a:xfrm>
              <a:off x="4434097" y="6352584"/>
              <a:ext cx="219241" cy="12134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  <p:sp>
          <p:nvSpPr>
            <p:cNvPr id="27" name="Rechteck 26"/>
            <p:cNvSpPr>
              <a:spLocks noChangeArrowheads="1"/>
            </p:cNvSpPr>
            <p:nvPr/>
          </p:nvSpPr>
          <p:spPr bwMode="auto">
            <a:xfrm flipH="1">
              <a:off x="4434098" y="6167238"/>
              <a:ext cx="219241" cy="10311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9168862" y="6469474"/>
            <a:ext cx="2743200" cy="365125"/>
          </a:xfrm>
        </p:spPr>
        <p:txBody>
          <a:bodyPr/>
          <a:lstStyle/>
          <a:p>
            <a:fld id="{14AC65DD-CAB7-C54C-8078-4FCFADA6340D}" type="slidenum"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ußzeilenplatzhalter 1">
            <a:extLst>
              <a:ext uri="{FF2B5EF4-FFF2-40B4-BE49-F238E27FC236}">
                <a16:creationId xmlns:a16="http://schemas.microsoft.com/office/drawing/2014/main" id="{E4B76BA8-8286-F0A5-66BD-39742E14F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9474"/>
            <a:ext cx="10200588" cy="365125"/>
          </a:xfrm>
        </p:spPr>
        <p:txBody>
          <a:bodyPr/>
          <a:lstStyle/>
          <a:p>
            <a:pPr algn="l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Dokumentenversion 1.0              Stand: 01.04.2024                                                                      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0E96A389-2924-36D1-2B5D-7E949A651BB3}"/>
              </a:ext>
            </a:extLst>
          </p:cNvPr>
          <p:cNvGrpSpPr/>
          <p:nvPr/>
        </p:nvGrpSpPr>
        <p:grpSpPr>
          <a:xfrm>
            <a:off x="1238049" y="1248921"/>
            <a:ext cx="9096874" cy="4022672"/>
            <a:chOff x="1238049" y="1248921"/>
            <a:chExt cx="9096874" cy="4022672"/>
          </a:xfrm>
        </p:grpSpPr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1C0D10AD-2173-185E-43EF-DD0C977A40D2}"/>
                </a:ext>
              </a:extLst>
            </p:cNvPr>
            <p:cNvSpPr txBox="1"/>
            <p:nvPr/>
          </p:nvSpPr>
          <p:spPr>
            <a:xfrm>
              <a:off x="4355184" y="1248921"/>
              <a:ext cx="2856322" cy="600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Robert Oswald – GF</a:t>
              </a:r>
            </a:p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Kundenkommunikation, Hardwareentwicklung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76BDD301-9957-0394-3DC8-A2F73F07DD7F}"/>
                </a:ext>
              </a:extLst>
            </p:cNvPr>
            <p:cNvSpPr txBox="1"/>
            <p:nvPr/>
          </p:nvSpPr>
          <p:spPr>
            <a:xfrm>
              <a:off x="1238049" y="2203620"/>
              <a:ext cx="2856322" cy="600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Thomas Hoberg</a:t>
              </a:r>
            </a:p>
            <a:p>
              <a:pPr algn="ctr"/>
              <a:r>
                <a:rPr lang="de-DE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Montage, Systementwicklung, Test, Einkauf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18DE9C14-3BDD-1768-3D3B-2EB65D5E4078}"/>
                </a:ext>
              </a:extLst>
            </p:cNvPr>
            <p:cNvSpPr txBox="1"/>
            <p:nvPr/>
          </p:nvSpPr>
          <p:spPr>
            <a:xfrm>
              <a:off x="1243797" y="3850852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Sebastian Messing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Softwareentwicklung, IT Admin/EDV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5FA6F2F5-62F6-7004-1258-CA8F05F17246}"/>
                </a:ext>
              </a:extLst>
            </p:cNvPr>
            <p:cNvSpPr txBox="1"/>
            <p:nvPr/>
          </p:nvSpPr>
          <p:spPr>
            <a:xfrm>
              <a:off x="7478601" y="2191721"/>
              <a:ext cx="2856322" cy="622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Nicole </a:t>
              </a:r>
              <a:r>
                <a:rPr lang="de-DE" sz="1100" b="1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Zumm</a:t>
              </a: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                                               </a:t>
              </a: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Büro, Versand, Zoll, Kundenkommunikation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8DA4C89F-ABC3-62ED-A8FB-AB4F4B477E81}"/>
                </a:ext>
              </a:extLst>
            </p:cNvPr>
            <p:cNvSpPr txBox="1"/>
            <p:nvPr/>
          </p:nvSpPr>
          <p:spPr>
            <a:xfrm>
              <a:off x="4358325" y="2992690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Tamara Ziesemer 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Montage-Hilfsarbeiten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8C954718-4143-18FB-4F49-6CFF4ED0E8FE}"/>
                </a:ext>
              </a:extLst>
            </p:cNvPr>
            <p:cNvSpPr txBox="1"/>
            <p:nvPr/>
          </p:nvSpPr>
          <p:spPr>
            <a:xfrm>
              <a:off x="1243797" y="3055288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Danil </a:t>
              </a:r>
              <a:r>
                <a:rPr lang="de-DE" sz="1100" b="1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Moshkov</a:t>
              </a: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Hardwareentwicklung, </a:t>
              </a:r>
              <a:r>
                <a:rPr lang="de-DE" sz="1100" kern="10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Geräte einmessen</a:t>
              </a:r>
              <a:endParaRPr lang="de-DE" sz="11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57747D88-63B3-AC9D-615A-DC5F824B34F4}"/>
                </a:ext>
              </a:extLst>
            </p:cNvPr>
            <p:cNvSpPr txBox="1"/>
            <p:nvPr/>
          </p:nvSpPr>
          <p:spPr>
            <a:xfrm>
              <a:off x="7478601" y="3003642"/>
              <a:ext cx="2856322" cy="62260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Carola Metzner                                            </a:t>
              </a: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Büro, Versand, Zoll, Kundenkommunikation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51FB385D-4725-E1B2-ED39-42329869D26E}"/>
                </a:ext>
              </a:extLst>
            </p:cNvPr>
            <p:cNvSpPr txBox="1"/>
            <p:nvPr/>
          </p:nvSpPr>
          <p:spPr>
            <a:xfrm>
              <a:off x="4358325" y="2203620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Patrizia </a:t>
              </a:r>
              <a:r>
                <a:rPr lang="de-DE" sz="1100" b="1" kern="100" dirty="0" err="1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Kulzk</a:t>
              </a: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 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Montage, Produktionsplanung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CB74C80E-7A19-B1BF-41E0-61E96974EAC9}"/>
                </a:ext>
              </a:extLst>
            </p:cNvPr>
            <p:cNvSpPr txBox="1"/>
            <p:nvPr/>
          </p:nvSpPr>
          <p:spPr>
            <a:xfrm>
              <a:off x="4358325" y="3804611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Caroline Hoberg 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Gerätemontage/Aushilfe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2B189B5B-D395-C694-06CE-6FF5B2D0DE20}"/>
                </a:ext>
              </a:extLst>
            </p:cNvPr>
            <p:cNvSpPr txBox="1"/>
            <p:nvPr/>
          </p:nvSpPr>
          <p:spPr>
            <a:xfrm>
              <a:off x="1243797" y="4727533"/>
              <a:ext cx="2856322" cy="5440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b="1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Hannes Weichelt </a:t>
              </a:r>
            </a:p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Werksstudent-Softwareentwicklung</a:t>
              </a:r>
            </a:p>
          </p:txBody>
        </p:sp>
        <p:cxnSp>
          <p:nvCxnSpPr>
            <p:cNvPr id="52" name="Verbinder: gewinkelt 51">
              <a:extLst>
                <a:ext uri="{FF2B5EF4-FFF2-40B4-BE49-F238E27FC236}">
                  <a16:creationId xmlns:a16="http://schemas.microsoft.com/office/drawing/2014/main" id="{09FD8460-3FE1-898E-CD65-E23FE57B8794}"/>
                </a:ext>
              </a:extLst>
            </p:cNvPr>
            <p:cNvCxnSpPr>
              <a:stCxn id="40" idx="2"/>
              <a:endCxn id="41" idx="0"/>
            </p:cNvCxnSpPr>
            <p:nvPr/>
          </p:nvCxnSpPr>
          <p:spPr>
            <a:xfrm rot="5400000">
              <a:off x="4047511" y="467785"/>
              <a:ext cx="354535" cy="3117135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Verbinder: gewinkelt 53">
              <a:extLst>
                <a:ext uri="{FF2B5EF4-FFF2-40B4-BE49-F238E27FC236}">
                  <a16:creationId xmlns:a16="http://schemas.microsoft.com/office/drawing/2014/main" id="{4488CE2A-005F-866A-D426-512E2246976F}"/>
                </a:ext>
              </a:extLst>
            </p:cNvPr>
            <p:cNvCxnSpPr>
              <a:stCxn id="40" idx="2"/>
              <a:endCxn id="44" idx="0"/>
            </p:cNvCxnSpPr>
            <p:nvPr/>
          </p:nvCxnSpPr>
          <p:spPr>
            <a:xfrm rot="16200000" flipH="1">
              <a:off x="7173735" y="458694"/>
              <a:ext cx="342636" cy="3123417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Verbinder: gewinkelt 55">
              <a:extLst>
                <a:ext uri="{FF2B5EF4-FFF2-40B4-BE49-F238E27FC236}">
                  <a16:creationId xmlns:a16="http://schemas.microsoft.com/office/drawing/2014/main" id="{7F09E6EC-7DA7-361B-390D-579FAFF8D389}"/>
                </a:ext>
              </a:extLst>
            </p:cNvPr>
            <p:cNvCxnSpPr>
              <a:stCxn id="40" idx="2"/>
              <a:endCxn id="48" idx="0"/>
            </p:cNvCxnSpPr>
            <p:nvPr/>
          </p:nvCxnSpPr>
          <p:spPr>
            <a:xfrm rot="16200000" flipH="1">
              <a:off x="5607648" y="2024781"/>
              <a:ext cx="354535" cy="3141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FAB02ADC-E9B2-ADE8-709F-9E567548E614}"/>
                </a:ext>
              </a:extLst>
            </p:cNvPr>
            <p:cNvCxnSpPr>
              <a:stCxn id="41" idx="2"/>
              <a:endCxn id="46" idx="0"/>
            </p:cNvCxnSpPr>
            <p:nvPr/>
          </p:nvCxnSpPr>
          <p:spPr>
            <a:xfrm>
              <a:off x="2666210" y="2803784"/>
              <a:ext cx="5748" cy="251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D6BC2D22-B8E3-FB3E-992A-5C7A11C45CC4}"/>
                </a:ext>
              </a:extLst>
            </p:cNvPr>
            <p:cNvCxnSpPr>
              <a:stCxn id="46" idx="2"/>
              <a:endCxn id="42" idx="0"/>
            </p:cNvCxnSpPr>
            <p:nvPr/>
          </p:nvCxnSpPr>
          <p:spPr>
            <a:xfrm>
              <a:off x="2671958" y="3599348"/>
              <a:ext cx="0" cy="25150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8D2FBBB5-88E5-4FFC-892A-60995C135A27}"/>
                </a:ext>
              </a:extLst>
            </p:cNvPr>
            <p:cNvCxnSpPr>
              <a:stCxn id="42" idx="2"/>
              <a:endCxn id="50" idx="0"/>
            </p:cNvCxnSpPr>
            <p:nvPr/>
          </p:nvCxnSpPr>
          <p:spPr>
            <a:xfrm>
              <a:off x="2671958" y="4394912"/>
              <a:ext cx="0" cy="33262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95AF37E4-9A5C-A6D0-4E37-0BEF4F456898}"/>
                </a:ext>
              </a:extLst>
            </p:cNvPr>
            <p:cNvCxnSpPr>
              <a:stCxn id="48" idx="2"/>
              <a:endCxn id="45" idx="0"/>
            </p:cNvCxnSpPr>
            <p:nvPr/>
          </p:nvCxnSpPr>
          <p:spPr>
            <a:xfrm>
              <a:off x="5786486" y="2747680"/>
              <a:ext cx="0" cy="24501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D49B3AEF-01AF-2E82-C1C9-E0FECD686A51}"/>
                </a:ext>
              </a:extLst>
            </p:cNvPr>
            <p:cNvCxnSpPr>
              <a:stCxn id="45" idx="2"/>
              <a:endCxn id="49" idx="0"/>
            </p:cNvCxnSpPr>
            <p:nvPr/>
          </p:nvCxnSpPr>
          <p:spPr>
            <a:xfrm>
              <a:off x="5786486" y="3536750"/>
              <a:ext cx="0" cy="2678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CBED1858-3C41-A26D-1F1E-6F9E3BCBA782}"/>
                </a:ext>
              </a:extLst>
            </p:cNvPr>
            <p:cNvCxnSpPr>
              <a:stCxn id="44" idx="2"/>
              <a:endCxn id="47" idx="0"/>
            </p:cNvCxnSpPr>
            <p:nvPr/>
          </p:nvCxnSpPr>
          <p:spPr>
            <a:xfrm>
              <a:off x="8906762" y="2814327"/>
              <a:ext cx="0" cy="18931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hteck 1">
              <a:extLst>
                <a:ext uri="{FF2B5EF4-FFF2-40B4-BE49-F238E27FC236}">
                  <a16:creationId xmlns:a16="http://schemas.microsoft.com/office/drawing/2014/main" id="{91811D88-9F48-AA7A-55F2-DF4512655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630" y="1585124"/>
              <a:ext cx="219241" cy="12134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5D157715-9410-C5A6-F668-CA3B449469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883631" y="1399778"/>
              <a:ext cx="219241" cy="10311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</p:grpSp>
    </p:spTree>
    <p:extLst>
      <p:ext uri="{BB962C8B-B14F-4D97-AF65-F5344CB8AC3E}">
        <p14:creationId xmlns:p14="http://schemas.microsoft.com/office/powerpoint/2010/main" val="1255593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334342" y="266056"/>
            <a:ext cx="1807414" cy="584775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Organigramm	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D535F1A4-436C-465C-ABD3-5F92B92E4506}"/>
              </a:ext>
            </a:extLst>
          </p:cNvPr>
          <p:cNvGrpSpPr/>
          <p:nvPr/>
        </p:nvGrpSpPr>
        <p:grpSpPr>
          <a:xfrm>
            <a:off x="9219906" y="6198528"/>
            <a:ext cx="3117300" cy="400110"/>
            <a:chOff x="4434097" y="6140051"/>
            <a:chExt cx="3117300" cy="400110"/>
          </a:xfrm>
        </p:grpSpPr>
        <p:sp>
          <p:nvSpPr>
            <p:cNvPr id="25" name="Textfeld 22"/>
            <p:cNvSpPr txBox="1">
              <a:spLocks noChangeArrowheads="1"/>
            </p:cNvSpPr>
            <p:nvPr/>
          </p:nvSpPr>
          <p:spPr bwMode="auto">
            <a:xfrm>
              <a:off x="4664399" y="6140051"/>
              <a:ext cx="288699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 dirty="0"/>
                <a:t>Unterschriftsberechtigt</a:t>
              </a:r>
              <a:endParaRPr lang="de-DE" altLang="de-DE" sz="1000" dirty="0"/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 dirty="0"/>
                <a:t>Qualitätsmanagementbeauftragter</a:t>
              </a:r>
              <a:endParaRPr lang="de-DE" altLang="de-DE" sz="1000" dirty="0"/>
            </a:p>
          </p:txBody>
        </p:sp>
        <p:sp>
          <p:nvSpPr>
            <p:cNvPr id="26" name="Rechteck 1"/>
            <p:cNvSpPr>
              <a:spLocks noChangeArrowheads="1"/>
            </p:cNvSpPr>
            <p:nvPr/>
          </p:nvSpPr>
          <p:spPr bwMode="auto">
            <a:xfrm>
              <a:off x="4434097" y="6352584"/>
              <a:ext cx="219241" cy="12134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  <p:sp>
          <p:nvSpPr>
            <p:cNvPr id="27" name="Rechteck 26"/>
            <p:cNvSpPr>
              <a:spLocks noChangeArrowheads="1"/>
            </p:cNvSpPr>
            <p:nvPr/>
          </p:nvSpPr>
          <p:spPr bwMode="auto">
            <a:xfrm flipH="1">
              <a:off x="4434098" y="6167238"/>
              <a:ext cx="219241" cy="10311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</p:grp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9168862" y="6469474"/>
            <a:ext cx="2743200" cy="365125"/>
          </a:xfrm>
        </p:spPr>
        <p:txBody>
          <a:bodyPr/>
          <a:lstStyle/>
          <a:p>
            <a:fld id="{14AC65DD-CAB7-C54C-8078-4FCFADA6340D}" type="slidenum"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Fußzeilenplatzhalter 1">
            <a:extLst>
              <a:ext uri="{FF2B5EF4-FFF2-40B4-BE49-F238E27FC236}">
                <a16:creationId xmlns:a16="http://schemas.microsoft.com/office/drawing/2014/main" id="{E4B76BA8-8286-F0A5-66BD-39742E14F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200" y="6469474"/>
            <a:ext cx="10200588" cy="365125"/>
          </a:xfrm>
        </p:spPr>
        <p:txBody>
          <a:bodyPr/>
          <a:lstStyle/>
          <a:p>
            <a:pPr algn="l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Dokumentenversion 1.0              Stand: 01.04.2024                                                                      </a:t>
            </a:r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0E96A389-2924-36D1-2B5D-7E949A651BB3}"/>
              </a:ext>
            </a:extLst>
          </p:cNvPr>
          <p:cNvGrpSpPr/>
          <p:nvPr/>
        </p:nvGrpSpPr>
        <p:grpSpPr>
          <a:xfrm>
            <a:off x="1238049" y="1248921"/>
            <a:ext cx="9096874" cy="3738940"/>
            <a:chOff x="1238049" y="1248921"/>
            <a:chExt cx="9096874" cy="3738940"/>
          </a:xfrm>
        </p:grpSpPr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1C0D10AD-2173-185E-43EF-DD0C977A40D2}"/>
                </a:ext>
              </a:extLst>
            </p:cNvPr>
            <p:cNvSpPr txBox="1"/>
            <p:nvPr/>
          </p:nvSpPr>
          <p:spPr>
            <a:xfrm>
              <a:off x="4355184" y="1248921"/>
              <a:ext cx="2856322" cy="600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GF</a:t>
              </a:r>
            </a:p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Kundenkommunikation, Hardwareentwicklung</a:t>
              </a: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76BDD301-9957-0394-3DC8-A2F73F07DD7F}"/>
                </a:ext>
              </a:extLst>
            </p:cNvPr>
            <p:cNvSpPr txBox="1"/>
            <p:nvPr/>
          </p:nvSpPr>
          <p:spPr>
            <a:xfrm>
              <a:off x="1238049" y="2203620"/>
              <a:ext cx="2856322" cy="43088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Montage, Systementwicklung, Test, Einkauf</a:t>
              </a:r>
              <a:endParaRPr lang="de-DE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18DE9C14-3BDD-1768-3D3B-2EB65D5E4078}"/>
                </a:ext>
              </a:extLst>
            </p:cNvPr>
            <p:cNvSpPr txBox="1"/>
            <p:nvPr/>
          </p:nvSpPr>
          <p:spPr>
            <a:xfrm>
              <a:off x="1243797" y="3850852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Softwareentwicklung, IT Admin/EDV</a:t>
              </a:r>
            </a:p>
          </p:txBody>
        </p:sp>
        <p:sp>
          <p:nvSpPr>
            <p:cNvPr id="44" name="Textfeld 43">
              <a:extLst>
                <a:ext uri="{FF2B5EF4-FFF2-40B4-BE49-F238E27FC236}">
                  <a16:creationId xmlns:a16="http://schemas.microsoft.com/office/drawing/2014/main" id="{5FA6F2F5-62F6-7004-1258-CA8F05F17246}"/>
                </a:ext>
              </a:extLst>
            </p:cNvPr>
            <p:cNvSpPr txBox="1"/>
            <p:nvPr/>
          </p:nvSpPr>
          <p:spPr>
            <a:xfrm>
              <a:off x="7478601" y="2191721"/>
              <a:ext cx="2856322" cy="44146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Büro, Versand, Zoll, Kundenkommunikation</a:t>
              </a:r>
            </a:p>
          </p:txBody>
        </p: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8DA4C89F-ABC3-62ED-A8FB-AB4F4B477E81}"/>
                </a:ext>
              </a:extLst>
            </p:cNvPr>
            <p:cNvSpPr txBox="1"/>
            <p:nvPr/>
          </p:nvSpPr>
          <p:spPr>
            <a:xfrm>
              <a:off x="4358325" y="2992690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Montage-Hilfsarbeiten</a:t>
              </a:r>
            </a:p>
          </p:txBody>
        </p:sp>
        <p:sp>
          <p:nvSpPr>
            <p:cNvPr id="46" name="Textfeld 45">
              <a:extLst>
                <a:ext uri="{FF2B5EF4-FFF2-40B4-BE49-F238E27FC236}">
                  <a16:creationId xmlns:a16="http://schemas.microsoft.com/office/drawing/2014/main" id="{8C954718-4143-18FB-4F49-6CFF4ED0E8FE}"/>
                </a:ext>
              </a:extLst>
            </p:cNvPr>
            <p:cNvSpPr txBox="1"/>
            <p:nvPr/>
          </p:nvSpPr>
          <p:spPr>
            <a:xfrm>
              <a:off x="1243797" y="3055288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Hardwareentwicklung, Geräte einmessen</a:t>
              </a:r>
            </a:p>
          </p:txBody>
        </p:sp>
        <p:sp>
          <p:nvSpPr>
            <p:cNvPr id="48" name="Textfeld 47">
              <a:extLst>
                <a:ext uri="{FF2B5EF4-FFF2-40B4-BE49-F238E27FC236}">
                  <a16:creationId xmlns:a16="http://schemas.microsoft.com/office/drawing/2014/main" id="{51FB385D-4725-E1B2-ED39-42329869D26E}"/>
                </a:ext>
              </a:extLst>
            </p:cNvPr>
            <p:cNvSpPr txBox="1"/>
            <p:nvPr/>
          </p:nvSpPr>
          <p:spPr>
            <a:xfrm>
              <a:off x="4358325" y="2203620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Montage, Produktionsplanung</a:t>
              </a:r>
            </a:p>
          </p:txBody>
        </p:sp>
        <p:sp>
          <p:nvSpPr>
            <p:cNvPr id="49" name="Textfeld 48">
              <a:extLst>
                <a:ext uri="{FF2B5EF4-FFF2-40B4-BE49-F238E27FC236}">
                  <a16:creationId xmlns:a16="http://schemas.microsoft.com/office/drawing/2014/main" id="{CB74C80E-7A19-B1BF-41E0-61E96974EAC9}"/>
                </a:ext>
              </a:extLst>
            </p:cNvPr>
            <p:cNvSpPr txBox="1"/>
            <p:nvPr/>
          </p:nvSpPr>
          <p:spPr>
            <a:xfrm>
              <a:off x="4358325" y="3804611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Gerätemontage/Aushilfe</a:t>
              </a:r>
            </a:p>
          </p:txBody>
        </p:sp>
        <p:sp>
          <p:nvSpPr>
            <p:cNvPr id="50" name="Textfeld 49">
              <a:extLst>
                <a:ext uri="{FF2B5EF4-FFF2-40B4-BE49-F238E27FC236}">
                  <a16:creationId xmlns:a16="http://schemas.microsoft.com/office/drawing/2014/main" id="{2B189B5B-D395-C694-06CE-6FF5B2D0DE20}"/>
                </a:ext>
              </a:extLst>
            </p:cNvPr>
            <p:cNvSpPr txBox="1"/>
            <p:nvPr/>
          </p:nvSpPr>
          <p:spPr>
            <a:xfrm>
              <a:off x="1243797" y="4727533"/>
              <a:ext cx="2856322" cy="260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lvl="0" algn="ctr">
                <a:lnSpc>
                  <a:spcPct val="107000"/>
                </a:lnSpc>
                <a:spcAft>
                  <a:spcPts val="800"/>
                </a:spcAft>
              </a:pPr>
              <a:r>
                <a:rPr lang="de-DE" sz="1100" kern="1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Werksstudent-Softwareentwicklung</a:t>
              </a:r>
            </a:p>
          </p:txBody>
        </p:sp>
        <p:cxnSp>
          <p:nvCxnSpPr>
            <p:cNvPr id="52" name="Verbinder: gewinkelt 51">
              <a:extLst>
                <a:ext uri="{FF2B5EF4-FFF2-40B4-BE49-F238E27FC236}">
                  <a16:creationId xmlns:a16="http://schemas.microsoft.com/office/drawing/2014/main" id="{09FD8460-3FE1-898E-CD65-E23FE57B8794}"/>
                </a:ext>
              </a:extLst>
            </p:cNvPr>
            <p:cNvCxnSpPr>
              <a:stCxn id="40" idx="2"/>
              <a:endCxn id="41" idx="0"/>
            </p:cNvCxnSpPr>
            <p:nvPr/>
          </p:nvCxnSpPr>
          <p:spPr>
            <a:xfrm rot="5400000">
              <a:off x="4047511" y="467785"/>
              <a:ext cx="354535" cy="3117135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Verbinder: gewinkelt 53">
              <a:extLst>
                <a:ext uri="{FF2B5EF4-FFF2-40B4-BE49-F238E27FC236}">
                  <a16:creationId xmlns:a16="http://schemas.microsoft.com/office/drawing/2014/main" id="{4488CE2A-005F-866A-D426-512E2246976F}"/>
                </a:ext>
              </a:extLst>
            </p:cNvPr>
            <p:cNvCxnSpPr>
              <a:stCxn id="40" idx="2"/>
              <a:endCxn id="44" idx="0"/>
            </p:cNvCxnSpPr>
            <p:nvPr/>
          </p:nvCxnSpPr>
          <p:spPr>
            <a:xfrm rot="16200000" flipH="1">
              <a:off x="7173735" y="458694"/>
              <a:ext cx="342636" cy="3123417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Verbinder: gewinkelt 55">
              <a:extLst>
                <a:ext uri="{FF2B5EF4-FFF2-40B4-BE49-F238E27FC236}">
                  <a16:creationId xmlns:a16="http://schemas.microsoft.com/office/drawing/2014/main" id="{7F09E6EC-7DA7-361B-390D-579FAFF8D389}"/>
                </a:ext>
              </a:extLst>
            </p:cNvPr>
            <p:cNvCxnSpPr>
              <a:stCxn id="40" idx="2"/>
              <a:endCxn id="48" idx="0"/>
            </p:cNvCxnSpPr>
            <p:nvPr/>
          </p:nvCxnSpPr>
          <p:spPr>
            <a:xfrm rot="16200000" flipH="1">
              <a:off x="5607648" y="2024781"/>
              <a:ext cx="354535" cy="3141"/>
            </a:xfrm>
            <a:prstGeom prst="bentConnector3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FAB02ADC-E9B2-ADE8-709F-9E567548E614}"/>
                </a:ext>
              </a:extLst>
            </p:cNvPr>
            <p:cNvCxnSpPr>
              <a:stCxn id="41" idx="2"/>
              <a:endCxn id="46" idx="0"/>
            </p:cNvCxnSpPr>
            <p:nvPr/>
          </p:nvCxnSpPr>
          <p:spPr>
            <a:xfrm>
              <a:off x="2666210" y="2634507"/>
              <a:ext cx="5748" cy="42078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D6BC2D22-B8E3-FB3E-992A-5C7A11C45CC4}"/>
                </a:ext>
              </a:extLst>
            </p:cNvPr>
            <p:cNvCxnSpPr>
              <a:stCxn id="46" idx="2"/>
              <a:endCxn id="42" idx="0"/>
            </p:cNvCxnSpPr>
            <p:nvPr/>
          </p:nvCxnSpPr>
          <p:spPr>
            <a:xfrm>
              <a:off x="2671958" y="3315616"/>
              <a:ext cx="0" cy="535236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8D2FBBB5-88E5-4FFC-892A-60995C135A27}"/>
                </a:ext>
              </a:extLst>
            </p:cNvPr>
            <p:cNvCxnSpPr>
              <a:stCxn id="42" idx="2"/>
              <a:endCxn id="50" idx="0"/>
            </p:cNvCxnSpPr>
            <p:nvPr/>
          </p:nvCxnSpPr>
          <p:spPr>
            <a:xfrm>
              <a:off x="2671958" y="4111180"/>
              <a:ext cx="0" cy="61635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95AF37E4-9A5C-A6D0-4E37-0BEF4F456898}"/>
                </a:ext>
              </a:extLst>
            </p:cNvPr>
            <p:cNvCxnSpPr>
              <a:stCxn id="48" idx="2"/>
              <a:endCxn id="45" idx="0"/>
            </p:cNvCxnSpPr>
            <p:nvPr/>
          </p:nvCxnSpPr>
          <p:spPr>
            <a:xfrm>
              <a:off x="5786486" y="2463948"/>
              <a:ext cx="0" cy="52874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D49B3AEF-01AF-2E82-C1C9-E0FECD686A51}"/>
                </a:ext>
              </a:extLst>
            </p:cNvPr>
            <p:cNvCxnSpPr>
              <a:stCxn id="45" idx="2"/>
              <a:endCxn id="49" idx="0"/>
            </p:cNvCxnSpPr>
            <p:nvPr/>
          </p:nvCxnSpPr>
          <p:spPr>
            <a:xfrm>
              <a:off x="5786486" y="3253018"/>
              <a:ext cx="0" cy="55159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Rechteck 1">
              <a:extLst>
                <a:ext uri="{FF2B5EF4-FFF2-40B4-BE49-F238E27FC236}">
                  <a16:creationId xmlns:a16="http://schemas.microsoft.com/office/drawing/2014/main" id="{91811D88-9F48-AA7A-55F2-DF4512655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3630" y="1585124"/>
              <a:ext cx="219241" cy="121340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5D157715-9410-C5A6-F668-CA3B449469B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6883631" y="1399778"/>
              <a:ext cx="219241" cy="103117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defTabSz="1279525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279525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279525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279525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279525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de-DE" sz="2500"/>
            </a:p>
          </p:txBody>
        </p:sp>
      </p:grpSp>
    </p:spTree>
    <p:extLst>
      <p:ext uri="{BB962C8B-B14F-4D97-AF65-F5344CB8AC3E}">
        <p14:creationId xmlns:p14="http://schemas.microsoft.com/office/powerpoint/2010/main" val="2405797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</Words>
  <Application>Microsoft Office PowerPoint</Application>
  <PresentationFormat>Breitbild</PresentationFormat>
  <Paragraphs>40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langerd</dc:creator>
  <cp:lastModifiedBy>dirk langer</cp:lastModifiedBy>
  <cp:revision>2</cp:revision>
  <cp:lastPrinted>2021-02-16T14:52:01Z</cp:lastPrinted>
  <dcterms:created xsi:type="dcterms:W3CDTF">2016-02-03T09:13:35Z</dcterms:created>
  <dcterms:modified xsi:type="dcterms:W3CDTF">2024-06-05T08:52:38Z</dcterms:modified>
</cp:coreProperties>
</file>